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ECA7F2-8801-2E4C-AE24-9F77DDD2594B}" v="6" dt="2025-10-03T14:31:25.9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38"/>
    <p:restoredTop sz="94694"/>
  </p:normalViewPr>
  <p:slideViewPr>
    <p:cSldViewPr snapToGrid="0">
      <p:cViewPr varScale="1">
        <p:scale>
          <a:sx n="107" d="100"/>
          <a:sy n="107" d="100"/>
        </p:scale>
        <p:origin x="170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ata Cutuli" userId="9751de03-4a97-4b3a-a718-50fa92e828b3" providerId="ADAL" clId="{416D4348-5B80-58AA-B331-9562224E7CA4}"/>
    <pc:docChg chg="modSld">
      <pc:chgData name="Agata Cutuli" userId="9751de03-4a97-4b3a-a718-50fa92e828b3" providerId="ADAL" clId="{416D4348-5B80-58AA-B331-9562224E7CA4}" dt="2025-10-03T14:31:25.999" v="7"/>
      <pc:docMkLst>
        <pc:docMk/>
      </pc:docMkLst>
      <pc:sldChg chg="addSp delSp modSp mod setBg">
        <pc:chgData name="Agata Cutuli" userId="9751de03-4a97-4b3a-a718-50fa92e828b3" providerId="ADAL" clId="{416D4348-5B80-58AA-B331-9562224E7CA4}" dt="2025-10-03T14:31:25.999" v="7"/>
        <pc:sldMkLst>
          <pc:docMk/>
          <pc:sldMk cId="2934644085" sldId="256"/>
        </pc:sldMkLst>
        <pc:spChg chg="add del mod">
          <ac:chgData name="Agata Cutuli" userId="9751de03-4a97-4b3a-a718-50fa92e828b3" providerId="ADAL" clId="{416D4348-5B80-58AA-B331-9562224E7CA4}" dt="2025-10-03T14:31:08.008" v="2"/>
          <ac:spMkLst>
            <pc:docMk/>
            <pc:sldMk cId="2934644085" sldId="256"/>
            <ac:spMk id="2" creationId="{52357545-5E92-5216-CEA4-5BB105614A0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A9733-BCB2-1AA9-A90C-C6D55B02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63072-9AEF-F39A-F33E-AD3172C0B0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3BCA3-F8D2-DEC9-993F-98BCFE430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10/03/2025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D8A0E-20E8-879F-61FF-714FD30F8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03BD3-86DA-A050-8219-3783710FA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17058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29375-5455-AB7B-29ED-D331CD4D2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AA0A9-0625-1DF5-662E-1B0AF9C6E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D2E28-6E44-A7F2-3D0D-C9C335603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10/03/2025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D5F03-5E46-6AAF-368D-271447FF4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05121-CAF5-A9ED-7C1C-70EB4AA5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66453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54A3D-5767-D1EF-58C0-ACC190750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D8298-F501-84E8-7A5C-F85202668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7EDCE-1413-3C1F-9AA9-50D1A32D3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10/03/2025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55D07-6A1E-DF5C-E0ED-947593026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3AF1E-572E-F11B-7750-397C2D59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9368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BA3E0-1CAC-462D-CBB1-0D9DB0DB7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57694-88CA-1C49-EB7A-66C5324B12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C9954A-D6BD-8B76-B5AA-72FA41CD1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401FE-837A-829F-63EE-9216F4167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10/03/2025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489B77-2AFA-B9AB-D0EE-4099DBAEF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FB9F07-3CCA-B84F-AAA8-D7AFDD19C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80310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1A8B7-1C05-3DB7-25B4-68EFB2A2A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BF8C5-79E8-B054-DA27-5C8AA4B17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4F2DB-F016-6D37-2E0F-B35650506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893BFC-539E-0060-FB1C-D24AE47F0B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30C17F-36DA-41B9-4B6A-943267F926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782279-B279-918A-4655-7E4B12E1D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10/03/2025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A695C0-200F-F83E-47B7-EB9A37DE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39698B-476E-6E11-AF90-D7AC6DFFD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4274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E7CD1-B541-9947-0A9B-F2A196398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D48203-C336-F86A-B073-F7ED2F8A1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10/03/2025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FD8632-7780-0E56-E662-CD067470A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ED0AF1-FA5C-AF20-F5F4-085FDDD8F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34812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C98D49-E698-4EEF-5656-9F226B10A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10/03/2025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98C364-E76E-3612-AFD8-F3C2FE21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C7CCF9-AC8E-CC55-5996-36D082E1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3364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43C3B-4C79-7D8D-A551-ADB4F52C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C0248-909C-9267-0846-D75D29D13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CB495-F5D0-9667-CB99-126E11643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4C9B6-CBC8-EF5D-60E9-D1D227B5D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10/03/2025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AFED35-6CC8-D33D-F722-7459F141C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95F42-D785-3C79-7FC0-83D5B99A4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2543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B66ED-779B-C5FD-70A8-EA4789AF6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7327C1-227C-5AAB-EA95-7CC885837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90354-37E4-FA59-9284-0ED2494BE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C8A9DD-99E7-F1C7-3438-92C668818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10/03/2025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BA8399-9C22-1708-C0AB-0F3A668FE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DCE028-CDEF-E14A-648E-547A734D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86943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8693E-4D12-CAC2-DF50-3B5AA264A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F1101-BE4F-77B7-3C1A-61A788F85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20B00-7F3C-F1B5-48D8-FEDA9809B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10/03/2025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74B09-5BF3-DBEE-FF38-CC327ED06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BFB47-030B-2EBC-9E8E-476D5439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96711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1E5E64-379F-1D1E-1AE2-532F1E852C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A01E88-B5C3-A514-010F-9C33FF952D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4AA69-3A49-B23E-7BF4-2EA7C5E31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10/03/2025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68D49-69B2-609C-92B5-9E30450A4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EE6DC-887B-90B0-EF4F-EC6B48BCB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97138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69493E-5167-A2F8-1244-B27F562E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41C74-35F5-6AC5-D6BB-3BDF8E716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BE2CF-A219-5BC7-223E-182B77005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6D129-3688-CD43-AC27-92D2286877F7}" type="datetimeFigureOut">
              <a:rPr lang="en-NL" smtClean="0"/>
              <a:t>10/03/2025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C2C8A-F54E-0D36-38E4-1D2663890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42C2-1440-A343-3AA0-EC730AED4E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7788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4644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bb3e09-20fc-41fe-891c-ad2d1d514bb0" xsi:nil="true"/>
    <lcf76f155ced4ddcb4097134ff3c332f xmlns="b7aee354-43fc-4b92-9ca0-5dd1f9b0aa87">
      <Terms xmlns="http://schemas.microsoft.com/office/infopath/2007/PartnerControls"/>
    </lcf76f155ced4ddcb4097134ff3c332f>
    <ArchiverLinkFileType xmlns="b7aee354-43fc-4b92-9ca0-5dd1f9b0aa8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0F2BA3D66B1A41910238AECDCFFA68" ma:contentTypeVersion="26" ma:contentTypeDescription="Create a new document." ma:contentTypeScope="" ma:versionID="e678b3ce40cc9bb427f93b92c0e4db69">
  <xsd:schema xmlns:xsd="http://www.w3.org/2001/XMLSchema" xmlns:xs="http://www.w3.org/2001/XMLSchema" xmlns:p="http://schemas.microsoft.com/office/2006/metadata/properties" xmlns:ns2="b7aee354-43fc-4b92-9ca0-5dd1f9b0aa87" xmlns:ns3="afbb3e09-20fc-41fe-891c-ad2d1d514bb0" targetNamespace="http://schemas.microsoft.com/office/2006/metadata/properties" ma:root="true" ma:fieldsID="6398bb07dfbc965201a946f2f56aabfe" ns2:_="" ns3:_="">
    <xsd:import namespace="b7aee354-43fc-4b92-9ca0-5dd1f9b0aa87"/>
    <xsd:import namespace="afbb3e09-20fc-41fe-891c-ad2d1d514b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ArchiverLinkFile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aee354-43fc-4b92-9ca0-5dd1f9b0aa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ArchiverLinkFileType" ma:index="27" nillable="true" ma:displayName="ArchiverLinkFileType" ma:hidden="true" ma:internalName="ArchiverLinkFileTyp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b3e09-20fc-41fe-891c-ad2d1d514bb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57c9880-ea30-423f-ac52-b0449a6c5054}" ma:internalName="TaxCatchAll" ma:showField="CatchAllData" ma:web="afbb3e09-20fc-41fe-891c-ad2d1d514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1CA533-04A2-4F8E-AF8A-1A9FF5BCAC8E}">
  <ds:schemaRefs>
    <ds:schemaRef ds:uri="17ebd3cf-87c8-4399-9de6-67adb305c62c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43f21860-2102-4a0b-b539-26301f458da5"/>
    <ds:schemaRef ds:uri="http://purl.org/dc/dcmitype/"/>
    <ds:schemaRef ds:uri="http://www.w3.org/XML/1998/namespace"/>
    <ds:schemaRef ds:uri="http://purl.org/dc/elements/1.1/"/>
    <ds:schemaRef ds:uri="afbb3e09-20fc-41fe-891c-ad2d1d514bb0"/>
    <ds:schemaRef ds:uri="b7aee354-43fc-4b92-9ca0-5dd1f9b0aa87"/>
  </ds:schemaRefs>
</ds:datastoreItem>
</file>

<file path=customXml/itemProps2.xml><?xml version="1.0" encoding="utf-8"?>
<ds:datastoreItem xmlns:ds="http://schemas.openxmlformats.org/officeDocument/2006/customXml" ds:itemID="{E86435FE-13D2-402C-94F9-E7AE4E1AD284}"/>
</file>

<file path=customXml/itemProps3.xml><?xml version="1.0" encoding="utf-8"?>
<ds:datastoreItem xmlns:ds="http://schemas.openxmlformats.org/officeDocument/2006/customXml" ds:itemID="{979E7740-E061-4AA2-B879-157EEA0AFAE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86f3fda-574e-4a94-abb4-8a294c9a9778}" enabled="1" method="Privileged" siteId="{ac144e41-8001-48f0-9e1c-170716ed06b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Marcela Garcia Cabrera</dc:creator>
  <cp:lastModifiedBy>Agata Cutuli</cp:lastModifiedBy>
  <cp:revision>2</cp:revision>
  <dcterms:created xsi:type="dcterms:W3CDTF">2023-06-14T08:28:46Z</dcterms:created>
  <dcterms:modified xsi:type="dcterms:W3CDTF">2025-10-03T15:15:58Z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cbf2ee6-7391-4c03-b07a-3137c8a2243c_Enabled">
    <vt:lpwstr>true</vt:lpwstr>
  </property>
  <property fmtid="{D5CDD505-2E9C-101B-9397-08002B2CF9AE}" pid="3" name="MSIP_Label_7cbf2ee6-7391-4c03-b07a-3137c8a2243c_SetDate">
    <vt:lpwstr>2023-06-14T08:29:55Z</vt:lpwstr>
  </property>
  <property fmtid="{D5CDD505-2E9C-101B-9397-08002B2CF9AE}" pid="4" name="MSIP_Label_7cbf2ee6-7391-4c03-b07a-3137c8a2243c_Method">
    <vt:lpwstr>Standard</vt:lpwstr>
  </property>
  <property fmtid="{D5CDD505-2E9C-101B-9397-08002B2CF9AE}" pid="5" name="MSIP_Label_7cbf2ee6-7391-4c03-b07a-3137c8a2243c_Name">
    <vt:lpwstr>Internal</vt:lpwstr>
  </property>
  <property fmtid="{D5CDD505-2E9C-101B-9397-08002B2CF9AE}" pid="6" name="MSIP_Label_7cbf2ee6-7391-4c03-b07a-3137c8a2243c_SiteId">
    <vt:lpwstr>ac144e41-8001-48f0-9e1c-170716ed06b6</vt:lpwstr>
  </property>
  <property fmtid="{D5CDD505-2E9C-101B-9397-08002B2CF9AE}" pid="7" name="MSIP_Label_7cbf2ee6-7391-4c03-b07a-3137c8a2243c_ActionId">
    <vt:lpwstr>56c86c1a-9932-4675-b800-76c1e5c755ed</vt:lpwstr>
  </property>
  <property fmtid="{D5CDD505-2E9C-101B-9397-08002B2CF9AE}" pid="8" name="MSIP_Label_7cbf2ee6-7391-4c03-b07a-3137c8a2243c_ContentBits">
    <vt:lpwstr>1</vt:lpwstr>
  </property>
  <property fmtid="{D5CDD505-2E9C-101B-9397-08002B2CF9AE}" pid="9" name="ClassificationContentMarkingHeaderLocations">
    <vt:lpwstr>Office Theme:8</vt:lpwstr>
  </property>
  <property fmtid="{D5CDD505-2E9C-101B-9397-08002B2CF9AE}" pid="10" name="ClassificationContentMarkingHeaderText">
    <vt:lpwstr>Internal use</vt:lpwstr>
  </property>
  <property fmtid="{D5CDD505-2E9C-101B-9397-08002B2CF9AE}" pid="11" name="ContentTypeId">
    <vt:lpwstr>0x010100780F2BA3D66B1A41910238AECDCFFA68</vt:lpwstr>
  </property>
  <property fmtid="{D5CDD505-2E9C-101B-9397-08002B2CF9AE}" pid="12" name="MediaServiceImageTags">
    <vt:lpwstr/>
  </property>
</Properties>
</file>