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C6F9F-3D1D-3F44-AACE-9773DBB65B5E}" v="2" dt="2025-05-12T12:05:37.265"/>
    <p1510:client id="{8FAA0B04-A6F6-9840-8507-BBABC00C0F3A}" v="2" dt="2025-05-12T08:45:39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ta Cutuli" userId="9751de03-4a97-4b3a-a718-50fa92e828b3" providerId="ADAL" clId="{7EAC6F9F-3D1D-3F44-AACE-9773DBB65B5E}"/>
    <pc:docChg chg="modSld">
      <pc:chgData name="Agata Cutuli" userId="9751de03-4a97-4b3a-a718-50fa92e828b3" providerId="ADAL" clId="{7EAC6F9F-3D1D-3F44-AACE-9773DBB65B5E}" dt="2025-05-12T12:05:37.265" v="1"/>
      <pc:docMkLst>
        <pc:docMk/>
      </pc:docMkLst>
      <pc:sldChg chg="setBg">
        <pc:chgData name="Agata Cutuli" userId="9751de03-4a97-4b3a-a718-50fa92e828b3" providerId="ADAL" clId="{7EAC6F9F-3D1D-3F44-AACE-9773DBB65B5E}" dt="2025-05-12T12:05:37.265" v="1"/>
        <pc:sldMkLst>
          <pc:docMk/>
          <pc:sldMk cId="293464408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9733-BCB2-1AA9-A90C-C6D55B024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63072-9AEF-F39A-F33E-AD3172C0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BCA3-F8D2-DEC9-993F-98BCFE43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D8A0E-20E8-879F-61FF-714FD30F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3BD3-86DA-A050-8219-3783710F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705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93E-4D12-CAC2-DF50-3B5AA264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F1101-BE4F-77B7-3C1A-61A788F85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0B00-7F3C-F1B5-48D8-FEDA9809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4B09-5BF3-DBEE-FF38-CC327ED0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BFB47-030B-2EBC-9E8E-476D5439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671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E5E64-379F-1D1E-1AE2-532F1E85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01E88-B5C3-A514-010F-9C33FF952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4AA69-3A49-B23E-7BF4-2EA7C5E3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8D49-69B2-609C-92B5-9E30450A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E6DC-887B-90B0-EF4F-EC6B48BC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71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75-5455-AB7B-29ED-D331CD4D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A0A9-0625-1DF5-662E-1B0AF9C6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D2E28-6E44-A7F2-3D0D-C9C33560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D5F03-5E46-6AAF-368D-271447FF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05121-CAF5-A9ED-7C1C-70EB4AA5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645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A3D-5767-D1EF-58C0-ACC19075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8298-F501-84E8-7A5C-F8520266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EDCE-1413-3C1F-9AA9-50D1A32D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5D07-6A1E-DF5C-E0ED-94759302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AF1E-572E-F11B-7750-397C2D5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36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A3E0-1CAC-462D-CBB1-0D9DB0DB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7694-88CA-1C49-EB7A-66C5324B1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9954A-D6BD-8B76-B5AA-72FA41CD1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401FE-837A-829F-63EE-9216F416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89B77-2AFA-B9AB-D0EE-4099DBAE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B9F07-3CCA-B84F-AAA8-D7AFDD19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31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A8B7-1C05-3DB7-25B4-68EFB2A2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F8C5-79E8-B054-DA27-5C8AA4B1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4F2DB-F016-6D37-2E0F-B35650506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93BFC-539E-0060-FB1C-D24AE47F0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0C17F-36DA-41B9-4B6A-943267F92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82279-B279-918A-4655-7E4B12E1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695C0-200F-F83E-47B7-EB9A37DE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9698B-476E-6E11-AF90-D7AC6DFF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27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7CD1-B541-9947-0A9B-F2A19639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48203-C336-F86A-B073-F7ED2F8A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D8632-7780-0E56-E662-CD067470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0AF1-FA5C-AF20-F5F4-085FDDD8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481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98D49-E698-4EEF-5656-9F226B10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8C364-E76E-3612-AFD8-F3C2FE21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7CCF9-AC8E-CC55-5996-36D082E1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364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3C3B-4C79-7D8D-A551-ADB4F52C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0248-909C-9267-0846-D75D29D1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CB495-F5D0-9667-CB99-126E11643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4C9B6-CBC8-EF5D-60E9-D1D227B5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FED35-6CC8-D33D-F722-7459F141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5F42-D785-3C79-7FC0-83D5B99A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5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66ED-779B-C5FD-70A8-EA4789AF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327C1-227C-5AAB-EA95-7CC885837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0354-37E4-FA59-9284-0ED2494BE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8A9DD-99E7-F1C7-3438-92C66881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A8399-9C22-1708-C0AB-0F3A668F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CE028-CDEF-E14A-648E-547A734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69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9493E-5167-A2F8-1244-B27F562E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1C74-35F5-6AC5-D6BB-3BDF8E716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E2CF-A219-5BC7-223E-182B77005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C2C8A-F54E-0D36-38E4-1D2663890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42C2-1440-A343-3AA0-EC730AED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7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64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F2BA3D66B1A41910238AECDCFFA68" ma:contentTypeVersion="24" ma:contentTypeDescription="Create a new document." ma:contentTypeScope="" ma:versionID="879127bfd96b1f7e05048a4328337183">
  <xsd:schema xmlns:xsd="http://www.w3.org/2001/XMLSchema" xmlns:xs="http://www.w3.org/2001/XMLSchema" xmlns:p="http://schemas.microsoft.com/office/2006/metadata/properties" xmlns:ns2="b7aee354-43fc-4b92-9ca0-5dd1f9b0aa87" xmlns:ns3="afbb3e09-20fc-41fe-891c-ad2d1d514bb0" targetNamespace="http://schemas.microsoft.com/office/2006/metadata/properties" ma:root="true" ma:fieldsID="5d6a61c6ed9543784fb5f06800b176ca" ns2:_="" ns3:_="">
    <xsd:import namespace="b7aee354-43fc-4b92-9ca0-5dd1f9b0aa87"/>
    <xsd:import namespace="afbb3e09-20fc-41fe-891c-ad2d1d514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rchiverLink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ee354-43fc-4b92-9ca0-5dd1f9b0a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b3e09-20fc-41fe-891c-ad2d1d514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57c9880-ea30-423f-ac52-b0449a6c5054}" ma:internalName="TaxCatchAll" ma:showField="CatchAllData" ma:web="afbb3e09-20fc-41fe-891c-ad2d1d514b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bb3e09-20fc-41fe-891c-ad2d1d514bb0" xsi:nil="true"/>
    <lcf76f155ced4ddcb4097134ff3c332f xmlns="b7aee354-43fc-4b92-9ca0-5dd1f9b0aa87">
      <Terms xmlns="http://schemas.microsoft.com/office/infopath/2007/PartnerControls"/>
    </lcf76f155ced4ddcb4097134ff3c332f>
    <ArchiverLinkFileType xmlns="b7aee354-43fc-4b92-9ca0-5dd1f9b0aa87" xsi:nil="true"/>
  </documentManagement>
</p:properties>
</file>

<file path=customXml/itemProps1.xml><?xml version="1.0" encoding="utf-8"?>
<ds:datastoreItem xmlns:ds="http://schemas.openxmlformats.org/officeDocument/2006/customXml" ds:itemID="{AC5F528A-606B-4FB0-89B0-1D063E706B71}"/>
</file>

<file path=customXml/itemProps2.xml><?xml version="1.0" encoding="utf-8"?>
<ds:datastoreItem xmlns:ds="http://schemas.openxmlformats.org/officeDocument/2006/customXml" ds:itemID="{979E7740-E061-4AA2-B879-157EEA0AF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1CA533-04A2-4F8E-AF8A-1A9FF5BCAC8E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3301e42b-bbc8-41d2-9fdc-3a30e3647034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fbb3e09-20fc-41fe-891c-ad2d1d514bb0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 Garcia Cabrera</dc:creator>
  <cp:lastModifiedBy>Agata Cutuli</cp:lastModifiedBy>
  <cp:revision>2</cp:revision>
  <dcterms:created xsi:type="dcterms:W3CDTF">2023-06-14T08:28:46Z</dcterms:created>
  <dcterms:modified xsi:type="dcterms:W3CDTF">2025-05-12T12:05:40Z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2023-06-14T08:29:55Z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56c86c1a-9932-4675-b800-76c1e5c755ed</vt:lpwstr>
  </property>
  <property fmtid="{D5CDD505-2E9C-101B-9397-08002B2CF9AE}" pid="8" name="MSIP_Label_7cbf2ee6-7391-4c03-b07a-3137c8a2243c_ContentBits">
    <vt:lpwstr>1</vt:lpwstr>
  </property>
  <property fmtid="{D5CDD505-2E9C-101B-9397-08002B2CF9AE}" pid="9" name="ContentTypeId">
    <vt:lpwstr>0x010100780F2BA3D66B1A41910238AECDCFFA68</vt:lpwstr>
  </property>
  <property fmtid="{D5CDD505-2E9C-101B-9397-08002B2CF9AE}" pid="10" name="MediaServiceImageTags">
    <vt:lpwstr/>
  </property>
</Properties>
</file>