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Hertrich" userId="d881ca49-09d1-4aa8-8009-4b44c99e74fd" providerId="ADAL" clId="{E06C8FBE-EB56-4BB7-9612-AC9A0A4AD283}"/>
    <pc:docChg chg="custSel modSld">
      <pc:chgData name="Marie Hertrich" userId="d881ca49-09d1-4aa8-8009-4b44c99e74fd" providerId="ADAL" clId="{E06C8FBE-EB56-4BB7-9612-AC9A0A4AD283}" dt="2023-06-26T16:26:14.494" v="1" actId="478"/>
      <pc:docMkLst>
        <pc:docMk/>
      </pc:docMkLst>
      <pc:sldChg chg="addSp delSp mod">
        <pc:chgData name="Marie Hertrich" userId="d881ca49-09d1-4aa8-8009-4b44c99e74fd" providerId="ADAL" clId="{E06C8FBE-EB56-4BB7-9612-AC9A0A4AD283}" dt="2023-06-26T16:26:14.494" v="1" actId="478"/>
        <pc:sldMkLst>
          <pc:docMk/>
          <pc:sldMk cId="2934644085" sldId="256"/>
        </pc:sldMkLst>
        <pc:picChg chg="add del">
          <ac:chgData name="Marie Hertrich" userId="d881ca49-09d1-4aa8-8009-4b44c99e74fd" providerId="ADAL" clId="{E06C8FBE-EB56-4BB7-9612-AC9A0A4AD283}" dt="2023-06-26T16:26:14.494" v="1" actId="478"/>
          <ac:picMkLst>
            <pc:docMk/>
            <pc:sldMk cId="2934644085" sldId="256"/>
            <ac:picMk id="2" creationId="{B402078B-459E-C93A-66F3-98A503C0D83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A9733-BCB2-1AA9-A90C-C6D55B024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E63072-9AEF-F39A-F33E-AD3172C0B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3BCA3-F8D2-DEC9-993F-98BCFE430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D129-3688-CD43-AC27-92D2286877F7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D8A0E-20E8-879F-61FF-714FD30F8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03BD3-86DA-A050-8219-3783710F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9E9-0007-F249-8AD1-F0D7800644B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1705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8693E-4D12-CAC2-DF50-3B5AA264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3F1101-BE4F-77B7-3C1A-61A788F85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20B00-7F3C-F1B5-48D8-FEDA9809B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D129-3688-CD43-AC27-92D2286877F7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74B09-5BF3-DBEE-FF38-CC327ED0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BFB47-030B-2EBC-9E8E-476D5439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9E9-0007-F249-8AD1-F0D7800644B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9671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1E5E64-379F-1D1E-1AE2-532F1E852C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A01E88-B5C3-A514-010F-9C33FF952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4AA69-3A49-B23E-7BF4-2EA7C5E31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D129-3688-CD43-AC27-92D2286877F7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8D49-69B2-609C-92B5-9E30450A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EE6DC-887B-90B0-EF4F-EC6B48BCB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9E9-0007-F249-8AD1-F0D7800644B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97138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29375-5455-AB7B-29ED-D331CD4D2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AA0A9-0625-1DF5-662E-1B0AF9C6E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D2E28-6E44-A7F2-3D0D-C9C335603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D129-3688-CD43-AC27-92D2286877F7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D5F03-5E46-6AAF-368D-271447FF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05121-CAF5-A9ED-7C1C-70EB4AA5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9E9-0007-F249-8AD1-F0D7800644B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6645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54A3D-5767-D1EF-58C0-ACC190750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D8298-F501-84E8-7A5C-F85202668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7EDCE-1413-3C1F-9AA9-50D1A32D3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D129-3688-CD43-AC27-92D2286877F7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55D07-6A1E-DF5C-E0ED-947593026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3AF1E-572E-F11B-7750-397C2D590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9E9-0007-F249-8AD1-F0D7800644B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9368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BA3E0-1CAC-462D-CBB1-0D9DB0DB7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57694-88CA-1C49-EB7A-66C5324B1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C9954A-D6BD-8B76-B5AA-72FA41CD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401FE-837A-829F-63EE-9216F4167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D129-3688-CD43-AC27-92D2286877F7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89B77-2AFA-B9AB-D0EE-4099DBAEF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B9F07-3CCA-B84F-AAA8-D7AFDD19C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9E9-0007-F249-8AD1-F0D7800644B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80310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1A8B7-1C05-3DB7-25B4-68EFB2A2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BF8C5-79E8-B054-DA27-5C8AA4B17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4F2DB-F016-6D37-2E0F-B35650506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93BFC-539E-0060-FB1C-D24AE47F0B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30C17F-36DA-41B9-4B6A-943267F926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782279-B279-918A-4655-7E4B12E1D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D129-3688-CD43-AC27-92D2286877F7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A695C0-200F-F83E-47B7-EB9A37DE9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9698B-476E-6E11-AF90-D7AC6DFFD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9E9-0007-F249-8AD1-F0D7800644B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42746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7CD1-B541-9947-0A9B-F2A196398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48203-C336-F86A-B073-F7ED2F8A1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D129-3688-CD43-AC27-92D2286877F7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D8632-7780-0E56-E662-CD067470A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D0AF1-FA5C-AF20-F5F4-085FDDD8F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9E9-0007-F249-8AD1-F0D7800644B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3481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C98D49-E698-4EEF-5656-9F226B10A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D129-3688-CD43-AC27-92D2286877F7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98C364-E76E-3612-AFD8-F3C2FE21C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7CCF9-AC8E-CC55-5996-36D082E1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9E9-0007-F249-8AD1-F0D7800644B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3641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3C3B-4C79-7D8D-A551-ADB4F52CC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C0248-909C-9267-0846-D75D29D13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CB495-F5D0-9667-CB99-126E11643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4C9B6-CBC8-EF5D-60E9-D1D227B5D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D129-3688-CD43-AC27-92D2286877F7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FED35-6CC8-D33D-F722-7459F141C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95F42-D785-3C79-7FC0-83D5B99A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9E9-0007-F249-8AD1-F0D7800644B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2543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B66ED-779B-C5FD-70A8-EA4789AF6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7327C1-227C-5AAB-EA95-7CC885837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90354-37E4-FA59-9284-0ED2494BE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8A9DD-99E7-F1C7-3438-92C668818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D129-3688-CD43-AC27-92D2286877F7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A8399-9C22-1708-C0AB-0F3A668FE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CE028-CDEF-E14A-648E-547A734D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9E9-0007-F249-8AD1-F0D7800644B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86943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69493E-5167-A2F8-1244-B27F562E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41C74-35F5-6AC5-D6BB-3BDF8E716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BE2CF-A219-5BC7-223E-182B77005B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6D129-3688-CD43-AC27-92D2286877F7}" type="datetimeFigureOut">
              <a:rPr lang="en-NL" smtClean="0"/>
              <a:t>10/21/2024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C2C8A-F54E-0D36-38E4-1D2663890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B42C2-1440-A343-3AA0-EC730AED4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A49E9-0007-F249-8AD1-F0D7800644B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778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644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2AA30714D8A547ABF16FA0CB237C7C" ma:contentTypeVersion="11" ma:contentTypeDescription="Create a new document." ma:contentTypeScope="" ma:versionID="e464024654ff1ff4753726b92deeba74">
  <xsd:schema xmlns:xsd="http://www.w3.org/2001/XMLSchema" xmlns:xs="http://www.w3.org/2001/XMLSchema" xmlns:p="http://schemas.microsoft.com/office/2006/metadata/properties" xmlns:ns2="43f21860-2102-4a0b-b539-26301f458da5" xmlns:ns3="17ebd3cf-87c8-4399-9de6-67adb305c62c" targetNamespace="http://schemas.microsoft.com/office/2006/metadata/properties" ma:root="true" ma:fieldsID="292e4c38b8435187b1998e3e59e4657e" ns2:_="" ns3:_="">
    <xsd:import namespace="43f21860-2102-4a0b-b539-26301f458da5"/>
    <xsd:import namespace="17ebd3cf-87c8-4399-9de6-67adb305c6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f21860-2102-4a0b-b539-26301f458d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06aaa40-c663-4506-a8f2-94edda6b6d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ebd3cf-87c8-4399-9de6-67adb305c62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b60faf7-c875-414b-940e-2104e76d85cc}" ma:internalName="TaxCatchAll" ma:showField="CatchAllData" ma:web="17ebd3cf-87c8-4399-9de6-67adb305c6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7ebd3cf-87c8-4399-9de6-67adb305c62c" xsi:nil="true"/>
    <lcf76f155ced4ddcb4097134ff3c332f xmlns="43f21860-2102-4a0b-b539-26301f458da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30BB12-05E0-496F-AA4E-0FDC42381C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f21860-2102-4a0b-b539-26301f458da5"/>
    <ds:schemaRef ds:uri="17ebd3cf-87c8-4399-9de6-67adb305c6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9E7740-E061-4AA2-B879-157EEA0AFA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1CA533-04A2-4F8E-AF8A-1A9FF5BCAC8E}">
  <ds:schemaRefs>
    <ds:schemaRef ds:uri="http://schemas.microsoft.com/office/2006/metadata/properties"/>
    <ds:schemaRef ds:uri="http://schemas.microsoft.com/office/infopath/2007/PartnerControls"/>
    <ds:schemaRef ds:uri="17ebd3cf-87c8-4399-9de6-67adb305c62c"/>
    <ds:schemaRef ds:uri="43f21860-2102-4a0b-b539-26301f458da5"/>
  </ds:schemaRefs>
</ds:datastoreItem>
</file>

<file path=docMetadata/LabelInfo.xml><?xml version="1.0" encoding="utf-8"?>
<clbl:labelList xmlns:clbl="http://schemas.microsoft.com/office/2020/mipLabelMetadata">
  <clbl:label id="{d026bb9f-849e-4520-adf3-36adc211bebd}" enabled="1" method="Privileged" siteId="{ac144e41-8001-48f0-9e1c-170716ed06b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Marcela Garcia Cabrera</dc:creator>
  <cp:lastModifiedBy>Jennifer Ellis</cp:lastModifiedBy>
  <cp:revision>1</cp:revision>
  <dcterms:created xsi:type="dcterms:W3CDTF">2023-06-14T08:28:46Z</dcterms:created>
  <dcterms:modified xsi:type="dcterms:W3CDTF">2024-10-21T13:03:51Z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cbf2ee6-7391-4c03-b07a-3137c8a2243c_Enabled">
    <vt:lpwstr>true</vt:lpwstr>
  </property>
  <property fmtid="{D5CDD505-2E9C-101B-9397-08002B2CF9AE}" pid="3" name="MSIP_Label_7cbf2ee6-7391-4c03-b07a-3137c8a2243c_SetDate">
    <vt:lpwstr>2023-06-14T08:29:55Z</vt:lpwstr>
  </property>
  <property fmtid="{D5CDD505-2E9C-101B-9397-08002B2CF9AE}" pid="4" name="MSIP_Label_7cbf2ee6-7391-4c03-b07a-3137c8a2243c_Method">
    <vt:lpwstr>Standard</vt:lpwstr>
  </property>
  <property fmtid="{D5CDD505-2E9C-101B-9397-08002B2CF9AE}" pid="5" name="MSIP_Label_7cbf2ee6-7391-4c03-b07a-3137c8a2243c_Name">
    <vt:lpwstr>Internal</vt:lpwstr>
  </property>
  <property fmtid="{D5CDD505-2E9C-101B-9397-08002B2CF9AE}" pid="6" name="MSIP_Label_7cbf2ee6-7391-4c03-b07a-3137c8a2243c_SiteId">
    <vt:lpwstr>ac144e41-8001-48f0-9e1c-170716ed06b6</vt:lpwstr>
  </property>
  <property fmtid="{D5CDD505-2E9C-101B-9397-08002B2CF9AE}" pid="7" name="MSIP_Label_7cbf2ee6-7391-4c03-b07a-3137c8a2243c_ActionId">
    <vt:lpwstr>56c86c1a-9932-4675-b800-76c1e5c755ed</vt:lpwstr>
  </property>
  <property fmtid="{D5CDD505-2E9C-101B-9397-08002B2CF9AE}" pid="8" name="MSIP_Label_7cbf2ee6-7391-4c03-b07a-3137c8a2243c_ContentBits">
    <vt:lpwstr>1</vt:lpwstr>
  </property>
  <property fmtid="{D5CDD505-2E9C-101B-9397-08002B2CF9AE}" pid="9" name="ContentTypeId">
    <vt:lpwstr>0x010100402AA30714D8A547ABF16FA0CB237C7C</vt:lpwstr>
  </property>
  <property fmtid="{D5CDD505-2E9C-101B-9397-08002B2CF9AE}" pid="10" name="MediaServiceImageTags">
    <vt:lpwstr/>
  </property>
</Properties>
</file>